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95">
          <p15:clr>
            <a:srgbClr val="A4A3A4"/>
          </p15:clr>
        </p15:guide>
        <p15:guide id="2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246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2016" y="56"/>
      </p:cViewPr>
      <p:guideLst>
        <p:guide orient="horz" pos="5995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C4A8-AAB0-E842-A9EA-37296AE1BDC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61EB-B3FE-7044-952D-BFC3B493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4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C4A8-AAB0-E842-A9EA-37296AE1BDC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61EB-B3FE-7044-952D-BFC3B493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0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C4A8-AAB0-E842-A9EA-37296AE1BDC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61EB-B3FE-7044-952D-BFC3B493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7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C4A8-AAB0-E842-A9EA-37296AE1BDC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61EB-B3FE-7044-952D-BFC3B493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9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C4A8-AAB0-E842-A9EA-37296AE1BDC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61EB-B3FE-7044-952D-BFC3B493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3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C4A8-AAB0-E842-A9EA-37296AE1BDC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61EB-B3FE-7044-952D-BFC3B493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3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C4A8-AAB0-E842-A9EA-37296AE1BDC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61EB-B3FE-7044-952D-BFC3B493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0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C4A8-AAB0-E842-A9EA-37296AE1BDC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61EB-B3FE-7044-952D-BFC3B493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3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C4A8-AAB0-E842-A9EA-37296AE1BDC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61EB-B3FE-7044-952D-BFC3B493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1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C4A8-AAB0-E842-A9EA-37296AE1BDC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61EB-B3FE-7044-952D-BFC3B493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7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C4A8-AAB0-E842-A9EA-37296AE1BDC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61EB-B3FE-7044-952D-BFC3B493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5C4A8-AAB0-E842-A9EA-37296AE1BDC5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61EB-B3FE-7044-952D-BFC3B493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0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4862" y="1306554"/>
            <a:ext cx="1790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to certify that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462" y="2113910"/>
            <a:ext cx="65786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successfully achieved the learning outcomes indicated below: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215631" y="1963715"/>
            <a:ext cx="4418269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936685" y="2610920"/>
            <a:ext cx="429936" cy="432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latin typeface="Interstate Regular"/>
              <a:cs typeface="Interstate Regular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16682" y="6074266"/>
            <a:ext cx="6028865" cy="1593077"/>
            <a:chOff x="416682" y="5331704"/>
            <a:chExt cx="6028865" cy="1196189"/>
          </a:xfrm>
        </p:grpSpPr>
        <p:sp>
          <p:nvSpPr>
            <p:cNvPr id="16" name="Rectangle 15"/>
            <p:cNvSpPr/>
            <p:nvPr/>
          </p:nvSpPr>
          <p:spPr>
            <a:xfrm>
              <a:off x="416682" y="5331704"/>
              <a:ext cx="6028865" cy="119618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r>
                <a:rPr lang="en-US" sz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Extension Assessment  </a:t>
              </a:r>
              <a:r>
                <a:rPr lang="en-US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Date:</a:t>
              </a:r>
              <a:endPara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endParaRPr lang="en-US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Learning outcomes:</a:t>
              </a:r>
            </a:p>
            <a:p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A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Identify behaviours that may challenge staff that are commonly associated with dementia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A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Explore the reasons for behaviours that may challenge staff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A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short term solutions to respond to episodes of behaviour that ensure safety for all</a:t>
              </a:r>
            </a:p>
            <a:p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12454" y="5447480"/>
              <a:ext cx="128112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Active learning hours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871749" y="453487"/>
            <a:ext cx="4573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Dementia: Understanding and Responding to BPSD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1189" y="8060777"/>
            <a:ext cx="2763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Coordinator Name: 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Signature: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Position: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Organisation: 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16682" y="4326337"/>
            <a:ext cx="6028865" cy="1587590"/>
            <a:chOff x="416682" y="3932632"/>
            <a:chExt cx="6028865" cy="1152075"/>
          </a:xfrm>
        </p:grpSpPr>
        <p:sp>
          <p:nvSpPr>
            <p:cNvPr id="15" name="Rectangle 14"/>
            <p:cNvSpPr/>
            <p:nvPr/>
          </p:nvSpPr>
          <p:spPr>
            <a:xfrm>
              <a:off x="416682" y="3932632"/>
              <a:ext cx="6028865" cy="11520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r>
                <a:rPr lang="en-US" sz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Essential Assessment  </a:t>
              </a:r>
              <a:r>
                <a:rPr lang="en-US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Date: </a:t>
              </a:r>
            </a:p>
            <a:p>
              <a:endParaRPr lang="en-US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Learning outcomes:</a:t>
              </a:r>
            </a:p>
            <a:p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A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Identify behaviours that may challenge staff that are commonly associated with dementia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A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Explore the reasons for behaviours that may challenge staff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A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short term solutions to respond to episodes of behaviour that ensure safety for all</a:t>
              </a:r>
            </a:p>
            <a:p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endPara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18804" y="4012883"/>
              <a:ext cx="128112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Active learning hours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0332" y="2538360"/>
            <a:ext cx="6028865" cy="1633787"/>
            <a:chOff x="410332" y="2538361"/>
            <a:chExt cx="6028865" cy="1291986"/>
          </a:xfrm>
        </p:grpSpPr>
        <p:sp>
          <p:nvSpPr>
            <p:cNvPr id="12" name="Rectangle 11"/>
            <p:cNvSpPr/>
            <p:nvPr/>
          </p:nvSpPr>
          <p:spPr>
            <a:xfrm>
              <a:off x="410332" y="2538361"/>
              <a:ext cx="6028865" cy="12919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r>
                <a:rPr lang="en-US" sz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Course Viewing  </a:t>
              </a:r>
              <a:r>
                <a:rPr lang="en-US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Date:</a:t>
              </a:r>
            </a:p>
            <a:p>
              <a:endPara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Learning outcomes:</a:t>
              </a:r>
            </a:p>
            <a:p>
              <a:r>
                <a:rPr lang="en-US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A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Identify behaviours that may challenge staff that are commonly associated with dementia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A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Explore the reasons for behaviours that may challenge staff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A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Implement short term solutions to respond to episodes of behaviour that ensure safety for all</a:t>
              </a:r>
            </a:p>
            <a:p>
              <a:pPr marL="228600" indent="-228600">
                <a:buFont typeface="+mj-lt"/>
                <a:buAutoNum type="arabicPeriod"/>
              </a:pPr>
              <a:endParaRPr lang="en-US" sz="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endPara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12454" y="2610920"/>
              <a:ext cx="128112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Active learning hours</a:t>
              </a:r>
            </a:p>
          </p:txBody>
        </p:sp>
      </p:grpSp>
      <p:pic>
        <p:nvPicPr>
          <p:cNvPr id="1026" name="Picture 2" descr="ACC Logo Blue with str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89" y="274638"/>
            <a:ext cx="1500559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5936920" y="4397700"/>
            <a:ext cx="429936" cy="432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latin typeface="Interstate Regular"/>
              <a:cs typeface="Interstate Regular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36685" y="2610054"/>
            <a:ext cx="429936" cy="432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latin typeface="Interstate Regular"/>
              <a:cs typeface="Interstate Regular"/>
            </a:endParaRPr>
          </a:p>
        </p:txBody>
      </p:sp>
      <p:pic>
        <p:nvPicPr>
          <p:cNvPr id="28" name="Picture 27" descr="C:\Users\Russell\Dropbox\Templates - Residential\building block icons\Developing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477" y="8487639"/>
            <a:ext cx="1308070" cy="120435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Rectangle 23"/>
          <p:cNvSpPr/>
          <p:nvPr/>
        </p:nvSpPr>
        <p:spPr>
          <a:xfrm>
            <a:off x="5936920" y="6149785"/>
            <a:ext cx="429936" cy="432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latin typeface="Interstate Regular"/>
              <a:cs typeface="Interstat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9173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171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Interstate Regular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Burton</dc:creator>
  <cp:lastModifiedBy>ali lyons</cp:lastModifiedBy>
  <cp:revision>29</cp:revision>
  <cp:lastPrinted>2013-10-08T03:25:44Z</cp:lastPrinted>
  <dcterms:created xsi:type="dcterms:W3CDTF">2013-09-20T02:32:02Z</dcterms:created>
  <dcterms:modified xsi:type="dcterms:W3CDTF">2017-04-10T10:11:55Z</dcterms:modified>
</cp:coreProperties>
</file>